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8" r:id="rId3"/>
  </p:sldMasterIdLst>
  <p:sldIdLst>
    <p:sldId id="276" r:id="rId4"/>
    <p:sldId id="256" r:id="rId5"/>
    <p:sldId id="257" r:id="rId6"/>
    <p:sldId id="260" r:id="rId7"/>
    <p:sldId id="261" r:id="rId8"/>
    <p:sldId id="273" r:id="rId9"/>
    <p:sldId id="274" r:id="rId10"/>
    <p:sldId id="280" r:id="rId11"/>
    <p:sldId id="275" r:id="rId12"/>
    <p:sldId id="266" r:id="rId13"/>
    <p:sldId id="267" r:id="rId14"/>
    <p:sldId id="268" r:id="rId15"/>
    <p:sldId id="269" r:id="rId16"/>
    <p:sldId id="271" r:id="rId17"/>
    <p:sldId id="272" r:id="rId18"/>
    <p:sldId id="27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h" initials="v" lastIdx="1" clrIdx="0">
    <p:extLst>
      <p:ext uri="{19B8F6BF-5375-455C-9EA6-DF929625EA0E}">
        <p15:presenceInfo xmlns:p15="http://schemas.microsoft.com/office/powerpoint/2012/main" userId="v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6CB2-7E8A-4DE9-9531-32567D867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E03AC-275D-4348-BF37-83020E610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D609-238A-418E-8796-D13D61B10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6BDA4-5FBA-4086-9B42-8A1CF216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6666F-8057-4569-89A2-C79F009E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1E51-F06A-48B2-BEBD-A596AE10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0D933-C630-4E6A-B04E-41649603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4E62E-68E8-455C-85BF-34A5D33C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2144-0BA7-484F-930F-E73DFEAE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BD9C-63B1-4527-AC7F-6107FA72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2D4E2-21B3-4819-AC0A-3CAB2D7E6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F7DB1-69DC-40B3-A218-2495C2EE5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5057-D6CA-453D-B346-657239E4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2722-2B8B-4E68-B69D-71EC462B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4265-753C-4F6F-A34D-C728AD1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11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2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8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6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BED1-8D3B-4406-9CA2-2235E212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138B-E458-4F1E-B33B-0E355D61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7187-47E5-42D6-9D33-E3B8B7EE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818FF-E597-4E01-961C-6783BC8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A486-B826-4979-AC75-E24A2C62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5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9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3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61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4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8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0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952A-862E-4F38-8532-1435980F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BD21-9171-4EC6-9824-569E4A6E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E2D0-A169-4EC7-B165-C5019F20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1F2E-0678-4B4C-BDA7-DEFB9E08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D1DF-4278-435C-8C72-9B622D5C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1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48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0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3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9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6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3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4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8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4D20-1D39-4450-A3AA-533DD9F7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71F5-506F-43BD-849C-41477572D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9AFBB-A560-49E7-A08D-3B99A0282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37911-7174-499F-898D-07A8E4F7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08BD6-8D2B-47DD-AF6D-A34C9FFB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2C45-952B-41B9-8CD3-B0CF9813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E5F9-50B6-4A31-973A-95C0644A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5AA59-3AE7-494F-9C9D-0D273EB6C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4092E-B74A-4CC3-9F0A-E5C533C9C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3CCF3-E77C-46FC-B598-3BD7E01C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40762-9F76-4B0F-B3B2-BEF6F1D16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F4B89-6BC3-4862-96D4-60AFFB3C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93165-C884-401C-A21E-A59CA1F3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DFFB-412E-488B-8B6C-1DB50DD6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B75D-7556-48F6-90E0-7FAA9370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DC99B-FD7A-464E-A5A6-F2B8B09E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3B8CA-26FF-44AC-A57C-4F7D8625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85EF4-50C9-4F88-9C3B-61DAAF2A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BD560-2AE0-4D58-941F-3B71F1A1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99509-B02A-48BD-91FB-A33B29F8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94EA-62F6-478E-9F97-5A636F72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1E06-117B-45DD-8FB9-562FE284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DFEA-0719-4B78-AFF1-B5C75470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BCC75-D9CB-4AAB-B079-EC84925D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419B2-288D-4914-862B-1D470253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FA823-FA8A-4863-9AD6-A36B3934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87C44-04C8-42AC-AC8F-FFCF58CE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4B15-4030-4F73-BBA7-227C54B2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6D801-35DD-4648-99C0-E71DE7002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7FAE-5968-4811-A6C8-5F4616F9D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943E6-E8AA-42D1-A2F4-330B01A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3611-921A-4A33-9077-0B9EDBE1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E76C6-DDEB-4D54-BADC-CACBABF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B1302-BFDA-4455-A63B-D1D6B205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8EBFF-D20B-47CF-BC98-726EAE11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A753-2C30-41F4-8042-C43B5E631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55DBE-1001-4452-9AF3-E1C1ACB8F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8343-F18B-4F1F-AB3C-40CBE2E2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4B2A5-61E7-4EF9-ADC7-2AA32A029522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ACB49-0671-4A2B-91CC-CD8B09CC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censing.cra.ir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AF84-6F99-4BFF-8E73-B5102249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45" y="5372710"/>
            <a:ext cx="11571110" cy="331805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br>
              <a:rPr lang="en-US" sz="2200" dirty="0">
                <a:cs typeface="B Titr" panose="00000700000000000000" pitchFamily="2" charset="-78"/>
              </a:rPr>
            </a:br>
            <a:br>
              <a:rPr lang="en-US" sz="2200" dirty="0">
                <a:cs typeface="B Titr" panose="00000700000000000000" pitchFamily="2" charset="-78"/>
              </a:rPr>
            </a:br>
            <a:r>
              <a:rPr lang="fa-IR" sz="2200" dirty="0">
                <a:cs typeface="B Titr" panose="00000700000000000000" pitchFamily="2" charset="-78"/>
              </a:rPr>
              <a:t>راهنمای مراحل اخذ پروانه دفاتر پیشخوان خدمات دولت -  "شهری"</a:t>
            </a:r>
            <a:br>
              <a:rPr lang="en-US" sz="2200" dirty="0">
                <a:cs typeface="B Titr" panose="00000700000000000000" pitchFamily="2" charset="-78"/>
              </a:rPr>
            </a:br>
            <a:r>
              <a:rPr lang="fa-IR" sz="2200" dirty="0">
                <a:cs typeface="B Titr" panose="00000700000000000000" pitchFamily="2" charset="-78"/>
              </a:rPr>
              <a:t>تازه تاسیس</a:t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1- مراجعه به درگاه ملی </a:t>
            </a:r>
            <a:r>
              <a:rPr lang="fa-IR" sz="2000" dirty="0" err="1">
                <a:cs typeface="B Nazanin" panose="00000400000000000000" pitchFamily="2" charset="-78"/>
              </a:rPr>
              <a:t>مجوزها</a:t>
            </a:r>
            <a:r>
              <a:rPr lang="fa-IR" sz="2000" dirty="0">
                <a:cs typeface="B Nazanin" panose="00000400000000000000" pitchFamily="2" charset="-78"/>
              </a:rPr>
              <a:t> و ثبت درخواست (</a:t>
            </a:r>
            <a:r>
              <a:rPr lang="en-US" sz="2000" dirty="0">
                <a:cs typeface="B Nazanin" panose="00000400000000000000" pitchFamily="2" charset="-78"/>
              </a:rPr>
              <a:t>https://mojavez.ir/business/license/21761</a:t>
            </a:r>
            <a:r>
              <a:rPr lang="fa-IR" sz="2000" dirty="0">
                <a:cs typeface="B Nazanin" panose="00000400000000000000" pitchFamily="2" charset="-78"/>
              </a:rPr>
              <a:t>)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200" dirty="0">
                <a:cs typeface="B Nazanin" panose="00000400000000000000" pitchFamily="2" charset="-78"/>
              </a:rPr>
              <a:t>2- در صورت دارا بودن کلیه شرایط درج شده و ثبت نام اولیه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مراجعه به سامانه صدور پروانه سرویس های ارتباطی و فناوری اطلاعات به آدرس:</a:t>
            </a:r>
            <a:br>
              <a:rPr lang="fa-IR" sz="2000" dirty="0"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https://licensing.cra.ir/</a:t>
            </a:r>
            <a:r>
              <a:rPr lang="fa-I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br>
              <a:rPr lang="fa-I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</a:br>
            <a:r>
              <a:rPr lang="fa-IR" sz="2000" dirty="0">
                <a:cs typeface="B Nazanin" panose="00000400000000000000" pitchFamily="2" charset="-78"/>
              </a:rPr>
              <a:t>و ثبت درخواست متقاضی بر اساس راهنمای ارائه شده در صفحات بعد</a:t>
            </a:r>
            <a:br>
              <a:rPr lang="fa-IR" sz="6000" dirty="0">
                <a:cs typeface="B Nazanin" panose="00000400000000000000" pitchFamily="2" charset="-78"/>
              </a:rPr>
            </a:br>
            <a:br>
              <a:rPr lang="fa-IR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84CEB-3D7E-4F6D-ACBD-C3B964D8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36" y="0"/>
            <a:ext cx="4928128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2031" y="2604566"/>
            <a:ext cx="3275614" cy="657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پس از انتخاب مکان دفتر خود روی نقشه، بر روی این گزینه کلیک کنید</a:t>
            </a:r>
          </a:p>
        </p:txBody>
      </p:sp>
      <p:cxnSp>
        <p:nvCxnSpPr>
          <p:cNvPr id="7" name="Straight Arrow Connector 6"/>
          <p:cNvCxnSpPr>
            <a:cxnSpLocks/>
            <a:stCxn id="6" idx="1"/>
          </p:cNvCxnSpPr>
          <p:nvPr/>
        </p:nvCxnSpPr>
        <p:spPr>
          <a:xfrm flipH="1">
            <a:off x="4358247" y="2933528"/>
            <a:ext cx="753784" cy="189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7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623" y="1690688"/>
            <a:ext cx="5032975" cy="590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مبلغ حق امتیاز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دفتر برای ایجاد دفاتر پیشخوان خدمات دولت شهری</a:t>
            </a:r>
            <a:b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</a:br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229598" y="1306287"/>
            <a:ext cx="1916875" cy="3844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2178" y="5167312"/>
            <a:ext cx="5428085" cy="590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حداقل مساحت مورد نیاز جهت تاسیس دفتر پیشخوان خدمات دولت شهری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50 متر مربع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 باید دارای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کاربری مجاز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باشد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439376" y="4156364"/>
            <a:ext cx="2707097" cy="10109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7B82D6-85A7-45C8-8704-5122D7A0688E}"/>
              </a:ext>
            </a:extLst>
          </p:cNvPr>
          <p:cNvSpPr/>
          <p:nvPr/>
        </p:nvSpPr>
        <p:spPr>
          <a:xfrm>
            <a:off x="8286045" y="1196622"/>
            <a:ext cx="778933" cy="10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-1"/>
            <a:ext cx="12163425" cy="6768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87" y="5644425"/>
            <a:ext cx="3764478" cy="667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مدارک مورد نیاز را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اسکن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بارگذاری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نمایید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4012465" y="4453247"/>
            <a:ext cx="1988532" cy="11911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0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899" y="5301697"/>
            <a:ext cx="3764478" cy="7943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تمامی مطالب را مطالعه نموده، تیک بزنید و سپس روی دکمه ارسال درخواست کلیک نمایید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031377" y="6096001"/>
            <a:ext cx="3723210" cy="1724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ACF16A-1CC2-4C45-B33D-B50D606EA9BB}"/>
              </a:ext>
            </a:extLst>
          </p:cNvPr>
          <p:cNvCxnSpPr>
            <a:cxnSpLocks/>
          </p:cNvCxnSpPr>
          <p:nvPr/>
        </p:nvCxnSpPr>
        <p:spPr>
          <a:xfrm flipV="1">
            <a:off x="4031377" y="5156682"/>
            <a:ext cx="5541601" cy="291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7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730715"/>
            <a:ext cx="4264378" cy="879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درخواست شما ثبت و شماره سریال اختصاصی سامانه برای شما پیامک می شود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980267" y="2438400"/>
            <a:ext cx="2822222" cy="22923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0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99" y="4730714"/>
            <a:ext cx="5700889" cy="766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لیست کارتابل جاری، درخواست ثبت شده ی شما قابل مشاهده می باشد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50127" y="1959429"/>
            <a:ext cx="1940626" cy="27712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A8B1FC-A3A2-4D4B-9C74-AD017828DE29}"/>
              </a:ext>
            </a:extLst>
          </p:cNvPr>
          <p:cNvCxnSpPr>
            <a:cxnSpLocks/>
          </p:cNvCxnSpPr>
          <p:nvPr/>
        </p:nvCxnSpPr>
        <p:spPr>
          <a:xfrm>
            <a:off x="7100711" y="365125"/>
            <a:ext cx="846667" cy="515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588" y="872160"/>
            <a:ext cx="11770823" cy="5623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88" y="721830"/>
            <a:ext cx="11665182" cy="541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b="1" dirty="0">
                <a:solidFill>
                  <a:schemeClr val="accent1"/>
                </a:solidFill>
                <a:cs typeface="B Titr" panose="00000700000000000000" pitchFamily="2" charset="-78"/>
              </a:rPr>
              <a:t>      پس از ثبت درخواست و دریافت سریال از سامانه در مرحله قبل، پیشرفت درخواست شما مطابق مراحل ذیل انجام می شود</a:t>
            </a:r>
          </a:p>
          <a:p>
            <a:pPr algn="ctr" rtl="1">
              <a:lnSpc>
                <a:spcPct val="200000"/>
              </a:lnSpc>
            </a:pPr>
            <a:endParaRPr lang="fa-IR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endParaRPr lang="fa-IR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- ابتدا مدارکی که در سامانه بارگذاری نموده اید توسط دبیرخانه دفاتر پیشخوان خدمات دولت بررسی شده و در صورت عدم هرگونه کسری مدارک، </a:t>
            </a:r>
          </a:p>
          <a:p>
            <a:pPr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پیامکی به شماره همراه شما جهت مراجعه به سامانه 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https://pishkhanict.ir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و انجام استعلامات ارسال می شود</a:t>
            </a:r>
          </a:p>
          <a:p>
            <a:pPr algn="r" rtl="1">
              <a:lnSpc>
                <a:spcPct val="200000"/>
              </a:lnSpc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به سامانه </a:t>
            </a:r>
            <a:r>
              <a:rPr lang="en-US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https://pishkhanict.ir </a:t>
            </a: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 وارد شده و طبق ضوابط سامانه اقدام فرمایید.</a:t>
            </a:r>
          </a:p>
          <a:p>
            <a:pPr marL="171450" indent="-171450" algn="r" rtl="1">
              <a:lnSpc>
                <a:spcPct val="200000"/>
              </a:lnSpc>
              <a:buFontTx/>
              <a:buChar char="-"/>
            </a:pPr>
            <a:r>
              <a:rPr lang="fa-IR" sz="1600" b="1" dirty="0">
                <a:solidFill>
                  <a:schemeClr val="tx1"/>
                </a:solidFill>
                <a:cs typeface="B Nazanin" panose="00000400000000000000" pitchFamily="2" charset="-78"/>
              </a:rPr>
              <a:t>منتظر بمانید تا پیامک تایید استعلامات به شماره همراه شما ارسال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4011F-FD20-4E0A-8527-1646F9A27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12" y="3719336"/>
            <a:ext cx="3999029" cy="280528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AFA64F-8E11-4846-9730-22EDFB5ED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6800"/>
              </p:ext>
            </p:extLst>
          </p:nvPr>
        </p:nvGraphicFramePr>
        <p:xfrm>
          <a:off x="1937325" y="1079147"/>
          <a:ext cx="811193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977">
                  <a:extLst>
                    <a:ext uri="{9D8B030D-6E8A-4147-A177-3AD203B41FA5}">
                      <a16:colId xmlns:a16="http://schemas.microsoft.com/office/drawing/2014/main" val="3161823787"/>
                    </a:ext>
                  </a:extLst>
                </a:gridCol>
                <a:gridCol w="2703977">
                  <a:extLst>
                    <a:ext uri="{9D8B030D-6E8A-4147-A177-3AD203B41FA5}">
                      <a16:colId xmlns:a16="http://schemas.microsoft.com/office/drawing/2014/main" val="4267779535"/>
                    </a:ext>
                  </a:extLst>
                </a:gridCol>
                <a:gridCol w="2703977">
                  <a:extLst>
                    <a:ext uri="{9D8B030D-6E8A-4147-A177-3AD203B41FA5}">
                      <a16:colId xmlns:a16="http://schemas.microsoft.com/office/drawing/2014/main" val="3209466591"/>
                    </a:ext>
                  </a:extLst>
                </a:gridCol>
              </a:tblGrid>
              <a:tr h="28295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شماره تماس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آدرس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واحد خدمت رسان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16023"/>
                  </a:ext>
                </a:extLst>
              </a:tr>
              <a:tr h="49516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33414136-054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dirty="0">
                          <a:cs typeface="B Zar" panose="00000400000000000000" pitchFamily="2" charset="-78"/>
                        </a:rPr>
                        <a:t>زاهدان-خیابان </a:t>
                      </a:r>
                      <a:r>
                        <a:rPr lang="fa-IR" sz="1200" dirty="0" err="1">
                          <a:cs typeface="B Zar" panose="00000400000000000000" pitchFamily="2" charset="-78"/>
                        </a:rPr>
                        <a:t>بهدا</a:t>
                      </a:r>
                      <a:r>
                        <a:rPr lang="fa-IR" sz="1200" dirty="0">
                          <a:cs typeface="B Zar" panose="00000400000000000000" pitchFamily="2" charset="-78"/>
                        </a:rPr>
                        <a:t> شت - خیابان شهید موسی نوری 2 – اداره کل ارتباطات و فناوری اطلاعات استان سیستان و بلوچستان</a:t>
                      </a:r>
                      <a:endParaRPr lang="en-US" sz="12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Zar" panose="00000400000000000000" pitchFamily="2" charset="-78"/>
                        </a:rPr>
                        <a:t>دبیرخانه دفاتر پیشخوان استان سیستان و بلوچستان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712755"/>
                  </a:ext>
                </a:extLst>
              </a:tr>
              <a:tr h="28295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89662659-021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Zar" panose="00000400000000000000" pitchFamily="2" charset="-78"/>
                        </a:rPr>
                        <a:t>--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cs typeface="B Zar" panose="00000400000000000000" pitchFamily="2" charset="-78"/>
                        </a:rPr>
                        <a:t>پشتیبانی سامانه صدور پروانه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40016"/>
                  </a:ext>
                </a:extLst>
              </a:tr>
              <a:tr h="28295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7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9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523875"/>
            <a:ext cx="11915775" cy="58102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39543" y="4393870"/>
            <a:ext cx="1033153" cy="9560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75065" y="5349875"/>
            <a:ext cx="3764478" cy="699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عنوان کاربر جدید ثبت نام نمایید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4E322-F800-4758-91C2-EC443654E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12" y="991835"/>
            <a:ext cx="4007556" cy="9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-957263"/>
            <a:ext cx="12039600" cy="87725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38312" y="5881511"/>
            <a:ext cx="4447821" cy="8579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0" y="5171280"/>
            <a:ext cx="2978292" cy="8579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فرم را تکمیل و ثبت نام نمایید </a:t>
            </a:r>
          </a:p>
        </p:txBody>
      </p:sp>
    </p:spTree>
    <p:extLst>
      <p:ext uri="{BB962C8B-B14F-4D97-AF65-F5344CB8AC3E}">
        <p14:creationId xmlns:p14="http://schemas.microsoft.com/office/powerpoint/2010/main" val="364222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8"/>
            <a:ext cx="12192000" cy="65008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16977" y="4013860"/>
            <a:ext cx="1223158" cy="1068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57867" y="4786550"/>
            <a:ext cx="4662311" cy="1548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نام کاربری و گذر واژه خود را که در مرحله قبل تعریف نموده </a:t>
            </a:r>
            <a:r>
              <a:rPr lang="fa-IR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اید</a:t>
            </a:r>
            <a:r>
              <a:rPr lang="fa-I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، در کادر  بالا درج و  وارد سیستم شوید.</a:t>
            </a:r>
          </a:p>
          <a:p>
            <a:pPr algn="ctr" rtl="1"/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تذکر:</a:t>
            </a:r>
          </a:p>
          <a:p>
            <a:pPr algn="ctr" rtl="1"/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مسئولیت حفظ و نگهداری از گذرواژه بر عهده شماست و اکیدا" » آن را در اختیار دیگران قرار ندهید </a:t>
            </a:r>
            <a:r>
              <a:rPr lang="fa-IR" sz="1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cs typeface="B Nazanin" panose="00000400000000000000" pitchFamily="2" charset="-78"/>
              </a:rPr>
              <a:t>از در اختیار قرار دادن اطلاعات شخصی به شخص غیر خودداری فرمایید</a:t>
            </a:r>
          </a:p>
        </p:txBody>
      </p:sp>
    </p:spTree>
    <p:extLst>
      <p:ext uri="{BB962C8B-B14F-4D97-AF65-F5344CB8AC3E}">
        <p14:creationId xmlns:p14="http://schemas.microsoft.com/office/powerpoint/2010/main" val="22580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300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1670" y="4757601"/>
            <a:ext cx="4973708" cy="1548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صفحه ی اختصاصی شماست</a:t>
            </a: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پیگیری کلیه درخواست های شما از این صفحه قابل مشاهده می باشد</a:t>
            </a:r>
          </a:p>
        </p:txBody>
      </p:sp>
    </p:spTree>
    <p:extLst>
      <p:ext uri="{BB962C8B-B14F-4D97-AF65-F5344CB8AC3E}">
        <p14:creationId xmlns:p14="http://schemas.microsoft.com/office/powerpoint/2010/main" val="325092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873158-8CF6-46E2-BD40-CAE7C69F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35" y="1825625"/>
            <a:ext cx="602492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244621"/>
            <a:ext cx="4320455" cy="9384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جهت درخواست مجوز دفتر پیشخوان خدمات دولت(شهری) بر روی </a:t>
            </a:r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 نام حقوقی 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کلیک نمایید .</a:t>
            </a:r>
          </a:p>
          <a:p>
            <a:pPr algn="r" rtl="1"/>
            <a:endParaRPr lang="fa-I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4320455" y="1144587"/>
            <a:ext cx="5976038" cy="31000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1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730715"/>
            <a:ext cx="3764478" cy="1005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اطلاعات درخواستی را تکمیل </a:t>
            </a:r>
          </a:p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</a:t>
            </a:r>
          </a:p>
          <a:p>
            <a:pPr algn="ctr" rtl="1"/>
            <a:r>
              <a:rPr lang="fa-IR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</a:t>
            </a:r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نمایید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73829" y="2493818"/>
            <a:ext cx="1728849" cy="22368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37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2599F-A30E-4C1C-89F5-E66241D0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171450"/>
            <a:ext cx="11624310" cy="6515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03FF08-DA9C-4855-8290-EBFADD445D14}"/>
              </a:ext>
            </a:extLst>
          </p:cNvPr>
          <p:cNvSpPr/>
          <p:nvPr/>
        </p:nvSpPr>
        <p:spPr>
          <a:xfrm>
            <a:off x="1672986" y="2222228"/>
            <a:ext cx="2758242" cy="607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بخش ثبت اطلاعات افراد صاحب امضا و هیئت مدیره وارید شوید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ED263C-2F03-48F2-8E3B-B4B6D1EAF338}"/>
              </a:ext>
            </a:extLst>
          </p:cNvPr>
          <p:cNvCxnSpPr>
            <a:cxnSpLocks/>
          </p:cNvCxnSpPr>
          <p:nvPr/>
        </p:nvCxnSpPr>
        <p:spPr>
          <a:xfrm flipV="1">
            <a:off x="4431228" y="1211581"/>
            <a:ext cx="3558342" cy="1010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F487A-ECA9-40C9-AFC0-299295F58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8" y="4635772"/>
            <a:ext cx="6400701" cy="17422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551366-BC7E-4D3E-A4CF-944EA487C209}"/>
              </a:ext>
            </a:extLst>
          </p:cNvPr>
          <p:cNvSpPr/>
          <p:nvPr/>
        </p:nvSpPr>
        <p:spPr>
          <a:xfrm>
            <a:off x="2708910" y="4150841"/>
            <a:ext cx="2640528" cy="6070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کلیه اطلاعات خواسته شده را تکمیل و ثبت نمایید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B5C297-A574-4581-8B6C-0668BD40E091}"/>
              </a:ext>
            </a:extLst>
          </p:cNvPr>
          <p:cNvCxnSpPr>
            <a:cxnSpLocks/>
          </p:cNvCxnSpPr>
          <p:nvPr/>
        </p:nvCxnSpPr>
        <p:spPr>
          <a:xfrm>
            <a:off x="5349438" y="4176790"/>
            <a:ext cx="3840282" cy="5811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5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4564" y="4635713"/>
            <a:ext cx="3764478" cy="6136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اطلاعات مکان پیشنهادی خود را وارد نمایید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50234" y="2612571"/>
            <a:ext cx="1579418" cy="20231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3978234" y="2778826"/>
            <a:ext cx="368135" cy="3325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08582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476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 Nazanin</vt:lpstr>
      <vt:lpstr>B Titr</vt:lpstr>
      <vt:lpstr>B Zar</vt:lpstr>
      <vt:lpstr>Calibri</vt:lpstr>
      <vt:lpstr>Calibri Light</vt:lpstr>
      <vt:lpstr>Corbel</vt:lpstr>
      <vt:lpstr>Gill Sans MT</vt:lpstr>
      <vt:lpstr>Office Theme</vt:lpstr>
      <vt:lpstr>Gallery</vt:lpstr>
      <vt:lpstr>Parallax</vt:lpstr>
      <vt:lpstr>  راهنمای مراحل اخذ پروانه دفاتر پیشخوان خدمات دولت -  "شهری" تازه تاسیس  1- مراجعه به درگاه ملی مجوزها و ثبت درخواست (https://mojavez.ir/business/license/21761) 2- در صورت دارا بودن کلیه شرایط درج شده و ثبت نام اولیه مراجعه به سامانه صدور پروانه سرویس های ارتباطی و فناوری اطلاعات به آدرس:  https://licensing.cra.ir/  و ثبت درخواست متقاضی بر اساس راهنمای ارائه شده در صفحات بعد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</dc:creator>
  <cp:lastModifiedBy>mo.mortazavi@ictprv.local</cp:lastModifiedBy>
  <cp:revision>78</cp:revision>
  <dcterms:created xsi:type="dcterms:W3CDTF">2021-09-20T12:20:14Z</dcterms:created>
  <dcterms:modified xsi:type="dcterms:W3CDTF">2026-02-28T05:09:26Z</dcterms:modified>
</cp:coreProperties>
</file>